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82" r:id="rId4"/>
    <p:sldId id="279" r:id="rId5"/>
    <p:sldId id="261" r:id="rId6"/>
    <p:sldId id="280" r:id="rId7"/>
    <p:sldId id="283" r:id="rId8"/>
    <p:sldId id="281" r:id="rId9"/>
    <p:sldId id="286" r:id="rId10"/>
    <p:sldId id="284" r:id="rId11"/>
    <p:sldId id="28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FAF8"/>
    <a:srgbClr val="55F13B"/>
    <a:srgbClr val="ABE6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014625B-657F-4C95-8492-79E572653F3C}" type="datetimeFigureOut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AE8635-49B3-464D-BE7E-6DCD37C8B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82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2F1EEC-C2AF-4BDC-BAFB-1F3193C6665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2726-6657-4165-9D06-299E45E28860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FD84E-B943-4625-8F51-B49EBEC9E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E4E44-A459-4D7B-907D-F1B0338EA030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0458-1758-4DAD-A10F-5593C95DB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F9CE-D440-4440-BB65-E8B4B5F86605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20BD9-1877-46B7-ACC1-3C6D4FA5E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F66B2-B982-4517-84FD-4A11A54A1744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0D795-5846-4F2A-9CA7-9D555B0D1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A6EB7-FB18-475F-8F97-DD1356AE15AA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21D2C-FB85-4843-A70F-55C1FE70F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F957A-4BC4-4659-8ABF-2652FE32476D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6D3B2-9A20-43DD-BE11-C37E4B927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693E5-B2B4-440D-9F24-B571F167522E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5EA1F-724C-41E7-9551-8CA4C9576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13D10-8A53-43EE-B3B2-2850F77F4D80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0F319-6739-4810-BF42-E99FE3B42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6E6B-6735-4DB8-95C7-25D8CCE6BBBD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E6806-04AB-4CED-AC4F-DFC62C621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1C8C2-1585-4A6E-B6D5-E22D1E6A4EEF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E8744-C7FF-4B91-ADD2-106C665FE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4499-352E-442E-BDB6-D14749537E80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5F820-027E-434E-9346-37FE25A20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59091F-6F64-4FB9-AF6D-93E7AD48F833}" type="datetime1">
              <a:rPr lang="ru-RU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F8BD0C-629B-412D-88FD-84BB71DD2D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14282" y="4071942"/>
            <a:ext cx="8929718" cy="2000264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Урок математики</a:t>
            </a:r>
            <a:b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класс</a:t>
            </a:r>
            <a:br>
              <a:rPr lang="ru-RU" sz="7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dirty="0" smtClean="0"/>
          </a:p>
        </p:txBody>
      </p:sp>
      <p:sp>
        <p:nvSpPr>
          <p:cNvPr id="5" name="Овал 4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8" name="Овал 17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7" name="Овал 26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858148" y="1571612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36" name="Овал 35"/>
          <p:cNvSpPr/>
          <p:nvPr/>
        </p:nvSpPr>
        <p:spPr>
          <a:xfrm rot="2585452">
            <a:off x="6340475" y="768350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357938" y="928688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 rot="19933222">
            <a:off x="6692900" y="769938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2585452">
            <a:off x="2635250" y="3381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652713" y="4984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 rot="19933222">
            <a:off x="2989263" y="338138"/>
            <a:ext cx="44450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2585452">
            <a:off x="8670925" y="9096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8688388" y="10699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19933222">
            <a:off x="9023350" y="909638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 rot="19221648" flipH="1">
            <a:off x="7980363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2352785" flipH="1">
            <a:off x="7897813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364538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8293100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8293100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864475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 rot="19221648" flipH="1">
            <a:off x="115888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2352785" flipH="1">
            <a:off x="33338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00063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28625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28625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0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 rot="19221648" flipH="1">
            <a:off x="4979988" y="276225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 rot="2352785" flipH="1">
            <a:off x="4897438" y="-31750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5364163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292725" y="355600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292725" y="-144463"/>
            <a:ext cx="71438" cy="28575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4864100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6619875" y="492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643688" y="7143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5929322" y="714356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929313" y="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715125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5786438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6286500" y="8572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6286500" y="-142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072198" y="21429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90" name="Овал 89"/>
          <p:cNvSpPr/>
          <p:nvPr/>
        </p:nvSpPr>
        <p:spPr>
          <a:xfrm>
            <a:off x="7143750" y="1071563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00" name="Овал 99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 rot="6882240" flipH="1">
            <a:off x="1788319" y="397669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 rot="4529455">
            <a:off x="2255044" y="570706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9475" y="523875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 rot="4529455">
            <a:off x="2183606" y="284957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 rot="4529455">
            <a:off x="1754982" y="570706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6500826" y="1714488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3857620" y="2143116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0" y="92867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3143240" y="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Овал 131"/>
          <p:cNvSpPr/>
          <p:nvPr/>
        </p:nvSpPr>
        <p:spPr>
          <a:xfrm>
            <a:off x="7072330" y="0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2143108" y="1857364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2643188" y="2357438"/>
            <a:ext cx="357187" cy="3571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5929313" y="235743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1000125" y="0"/>
            <a:ext cx="357188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7643813" y="714375"/>
            <a:ext cx="357187" cy="357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34" grpId="0" animBg="1"/>
      <p:bldP spid="135" grpId="0" animBg="1"/>
      <p:bldP spid="136" grpId="0" animBg="1"/>
      <p:bldP spid="137" grpId="0" animBg="1"/>
      <p:bldP spid="1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13D10-8A53-43EE-B3B2-2850F77F4D80}" type="datetime1">
              <a:rPr lang="ru-RU" smtClean="0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0F319-6739-4810-BF42-E99FE3B42C9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2000263" cy="138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428868"/>
            <a:ext cx="2214578" cy="150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 descr="Картинки по запросу картинка красный кирпичик  лег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4214818"/>
            <a:ext cx="1714512" cy="17145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66270" y="713299"/>
            <a:ext cx="386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-интересно, легко</a:t>
            </a:r>
            <a:endParaRPr lang="be-BY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8668" y="2592199"/>
            <a:ext cx="4262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- были затруднения</a:t>
            </a:r>
            <a:endParaRPr lang="be-BY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364" y="4643446"/>
            <a:ext cx="2950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-было трудно</a:t>
            </a:r>
            <a:endParaRPr lang="be-BY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Будьте здоровы!</a:t>
            </a:r>
            <a:endParaRPr lang="be-BY" sz="7200" b="1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13D10-8A53-43EE-B3B2-2850F77F4D80}" type="datetime1">
              <a:rPr lang="ru-RU" smtClean="0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0F319-6739-4810-BF42-E99FE3B42C9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Picture 5" descr="C41-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14554"/>
            <a:ext cx="3571883" cy="3546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72496" y="6529916"/>
            <a:ext cx="571504" cy="3280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524000" y="1397000"/>
          <a:ext cx="6262712" cy="281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678"/>
                <a:gridCol w="1565678"/>
                <a:gridCol w="1565678"/>
                <a:gridCol w="1565678"/>
              </a:tblGrid>
              <a:tr h="1399192"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</a:rPr>
                        <a:t>1 задача</a:t>
                      </a:r>
                      <a:endParaRPr lang="be-B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</a:rPr>
                        <a:t>2 задача</a:t>
                      </a:r>
                      <a:endParaRPr lang="be-B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be-BY" sz="2400" baseline="0" dirty="0" smtClean="0">
                          <a:solidFill>
                            <a:schemeClr val="tx1"/>
                          </a:solidFill>
                        </a:rPr>
                        <a:t> задача</a:t>
                      </a:r>
                      <a:endParaRPr lang="be-B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</a:rPr>
                        <a:t>4 задача</a:t>
                      </a:r>
                      <a:endParaRPr lang="be-BY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18626">
                <a:tc>
                  <a:txBody>
                    <a:bodyPr/>
                    <a:lstStyle/>
                    <a:p>
                      <a:pPr algn="ctr"/>
                      <a:r>
                        <a:rPr lang="be-BY" sz="7200" dirty="0" smtClean="0"/>
                        <a:t>7</a:t>
                      </a:r>
                      <a:endParaRPr lang="be-BY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7200" dirty="0" smtClean="0"/>
                        <a:t>10</a:t>
                      </a:r>
                      <a:endParaRPr lang="be-BY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7200" dirty="0" smtClean="0"/>
                        <a:t>3</a:t>
                      </a:r>
                      <a:endParaRPr lang="be-BY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7200" dirty="0" smtClean="0"/>
                        <a:t>5</a:t>
                      </a:r>
                      <a:endParaRPr lang="be-BY" sz="7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142984"/>
            <a:ext cx="8158162" cy="3168641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«Задачи на увеличение числа на несколько единиц»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be-BY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0D795-5846-4F2A-9CA7-9D555B0D167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0D795-5846-4F2A-9CA7-9D555B0D167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85720" y="785794"/>
            <a:ext cx="864399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РАБОТА </a:t>
            </a:r>
            <a:r>
              <a:rPr kumimoji="0" lang="ru-RU" sz="54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 УЧЕБНИКОМ</a:t>
            </a:r>
            <a:r>
              <a:rPr kumimoji="0" lang="ru-RU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i="1" dirty="0" smtClean="0">
                <a:latin typeface="Times New Roman" pitchFamily="18" charset="0"/>
                <a:ea typeface="+mj-ea"/>
                <a:cs typeface="Times New Roman" pitchFamily="18" charset="0"/>
              </a:rPr>
              <a:t>с.  26 № 1</a:t>
            </a:r>
            <a:endParaRPr kumimoji="0" lang="ru-RU" sz="5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785795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e-BY" dirty="0" smtClean="0"/>
          </a:p>
          <a:p>
            <a:endParaRPr lang="be-BY" dirty="0" smtClean="0"/>
          </a:p>
          <a:p>
            <a:pPr algn="just">
              <a:lnSpc>
                <a:spcPct val="150000"/>
              </a:lnSpc>
            </a:pPr>
            <a:r>
              <a:rPr lang="be-BY" sz="4800" b="1" dirty="0" smtClean="0">
                <a:latin typeface="Times New Roman" pitchFamily="18" charset="0"/>
                <a:cs typeface="Times New Roman" pitchFamily="18" charset="0"/>
              </a:rPr>
              <a:t>В вазе было 4</a:t>
            </a:r>
            <a:r>
              <a:rPr lang="be-BY" sz="4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be-BY" sz="4800" b="1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be-BY" sz="4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be-BY" sz="4800" b="1" dirty="0" smtClean="0">
                <a:latin typeface="Times New Roman" pitchFamily="18" charset="0"/>
                <a:cs typeface="Times New Roman" pitchFamily="18" charset="0"/>
              </a:rPr>
              <a:t>потом их стало на 2 больше. Сколько </a:t>
            </a:r>
            <a:r>
              <a:rPr lang="be-BY" sz="4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e-BY" sz="4800" b="1" dirty="0" smtClean="0">
                <a:latin typeface="Times New Roman" pitchFamily="18" charset="0"/>
                <a:cs typeface="Times New Roman" pitchFamily="18" charset="0"/>
              </a:rPr>
              <a:t>стало в вазе? </a:t>
            </a:r>
          </a:p>
          <a:p>
            <a:endParaRPr lang="be-BY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be-BY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be-BY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357298"/>
            <a:ext cx="1214446" cy="11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643314"/>
            <a:ext cx="1153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329642" cy="2571768"/>
          </a:xfrm>
        </p:spPr>
        <p:txBody>
          <a:bodyPr/>
          <a:lstStyle/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РАБОТА В ТЕТРАДИ:</a:t>
            </a:r>
            <a:b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с. 14  №3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13D10-8A53-43EE-B3B2-2850F77F4D80}" type="datetime1">
              <a:rPr lang="ru-RU" smtClean="0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0F319-6739-4810-BF42-E99FE3B42C9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E6806-04AB-4CED-AC4F-DFC62C62140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714612" y="3571876"/>
            <a:ext cx="3714776" cy="1588"/>
          </a:xfrm>
          <a:prstGeom prst="line">
            <a:avLst/>
          </a:prstGeom>
          <a:ln w="1079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43306" y="1714488"/>
            <a:ext cx="1785950" cy="1588"/>
          </a:xfrm>
          <a:prstGeom prst="line">
            <a:avLst/>
          </a:prstGeom>
          <a:ln w="920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14744" y="3429000"/>
            <a:ext cx="1714512" cy="1588"/>
          </a:xfrm>
          <a:prstGeom prst="line">
            <a:avLst/>
          </a:prstGeom>
          <a:ln w="920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14744" y="5429264"/>
            <a:ext cx="1714512" cy="1588"/>
          </a:xfrm>
          <a:prstGeom prst="line">
            <a:avLst/>
          </a:prstGeom>
          <a:ln w="920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14810" y="500042"/>
            <a:ext cx="7954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6600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be-BY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РАБОТА С УЧЕБНИКОМ:</a:t>
            </a:r>
          </a:p>
          <a:p>
            <a:pPr lvl="0" algn="ctr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С.  26   № 4.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1438" y="1484784"/>
            <a:ext cx="88225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be-BY" sz="2800" b="1" dirty="0">
              <a:solidFill>
                <a:srgbClr val="008000"/>
              </a:solidFill>
            </a:endParaRPr>
          </a:p>
        </p:txBody>
      </p:sp>
      <p:sp>
        <p:nvSpPr>
          <p:cNvPr id="6" name="Пятно 2 5"/>
          <p:cNvSpPr/>
          <p:nvPr/>
        </p:nvSpPr>
        <p:spPr>
          <a:xfrm>
            <a:off x="785786" y="1500174"/>
            <a:ext cx="1512168" cy="1224136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2 6"/>
          <p:cNvSpPr/>
          <p:nvPr/>
        </p:nvSpPr>
        <p:spPr>
          <a:xfrm>
            <a:off x="785786" y="2928934"/>
            <a:ext cx="1584176" cy="1152128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928662" y="4572008"/>
            <a:ext cx="1512168" cy="864096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1785926"/>
            <a:ext cx="92869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cxnSp>
        <p:nvCxnSpPr>
          <p:cNvPr id="12" name="Прямая соединительная линия 11"/>
          <p:cNvCxnSpPr>
            <a:stCxn id="10" idx="0"/>
            <a:endCxn id="10" idx="2"/>
          </p:cNvCxnSpPr>
          <p:nvPr/>
        </p:nvCxnSpPr>
        <p:spPr>
          <a:xfrm rot="16200000" flipH="1">
            <a:off x="3000364" y="2178835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00298" y="20716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b="1" dirty="0" smtClean="0"/>
              <a:t>---</a:t>
            </a:r>
            <a:endParaRPr lang="be-BY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33575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b="1" dirty="0" smtClean="0"/>
              <a:t>---</a:t>
            </a:r>
            <a:endParaRPr lang="be-BY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71736" y="4857760"/>
            <a:ext cx="55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b="1" dirty="0" smtClean="0"/>
              <a:t>---</a:t>
            </a:r>
            <a:endParaRPr lang="be-BY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143240" y="2857496"/>
            <a:ext cx="928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96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be-BY" sz="9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357554" y="4929198"/>
            <a:ext cx="642942" cy="1313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F6E6B-6735-4DB8-95C7-25D8CCE6BBBD}" type="datetime1">
              <a:rPr lang="ru-RU" smtClean="0"/>
              <a:pPr>
                <a:defRPr/>
              </a:pPr>
              <a:t>25.01.2017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E6806-04AB-4CED-AC4F-DFC62C62140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Пятно 2 3"/>
          <p:cNvSpPr/>
          <p:nvPr/>
        </p:nvSpPr>
        <p:spPr>
          <a:xfrm>
            <a:off x="357158" y="285728"/>
            <a:ext cx="1512168" cy="1224136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2 4"/>
          <p:cNvSpPr/>
          <p:nvPr/>
        </p:nvSpPr>
        <p:spPr>
          <a:xfrm>
            <a:off x="3571868" y="285728"/>
            <a:ext cx="1584176" cy="1152128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 rot="20858165">
            <a:off x="6786578" y="357166"/>
            <a:ext cx="1512168" cy="864096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1714488"/>
            <a:ext cx="2071702" cy="3697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10+8=18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15-5=10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8+10=18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18-1=17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17+1=18</a:t>
            </a:r>
            <a:endParaRPr lang="be-BY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1714488"/>
            <a:ext cx="1928826" cy="2958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10+8=18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4+2=6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8+10=18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17+1=18</a:t>
            </a:r>
            <a:endParaRPr lang="be-BY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1643050"/>
            <a:ext cx="1714512" cy="3697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15-5=10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18-10=8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10-6=4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18-1=17</a:t>
            </a:r>
          </a:p>
          <a:p>
            <a:pPr>
              <a:lnSpc>
                <a:spcPct val="150000"/>
              </a:lnSpc>
            </a:pP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18-18=0</a:t>
            </a:r>
            <a:endParaRPr lang="be-BY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13. математика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13. математика.</Template>
  <TotalTime>2016</TotalTime>
  <Words>104</Words>
  <Application>Microsoft Office PowerPoint</Application>
  <PresentationFormat>Экран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нач.школа 13. математика.</vt:lpstr>
      <vt:lpstr>Урок математики 1 класс  </vt:lpstr>
      <vt:lpstr>Слайд 2</vt:lpstr>
      <vt:lpstr>Слайд 3</vt:lpstr>
      <vt:lpstr>Слайд 4</vt:lpstr>
      <vt:lpstr>Слайд 5</vt:lpstr>
      <vt:lpstr>РАБОТА В ТЕТРАДИ: с. 14  №3</vt:lpstr>
      <vt:lpstr>Слайд 7</vt:lpstr>
      <vt:lpstr>Слайд 8</vt:lpstr>
      <vt:lpstr>Слайд 9</vt:lpstr>
      <vt:lpstr>Слайд 10</vt:lpstr>
      <vt:lpstr>Будьте здоровы!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1 класс</dc:title>
  <dc:creator>XTreme</dc:creator>
  <dc:description>http://aida.ucoz.ru</dc:description>
  <cp:lastModifiedBy>Слава</cp:lastModifiedBy>
  <cp:revision>139</cp:revision>
  <dcterms:created xsi:type="dcterms:W3CDTF">2012-02-15T08:05:46Z</dcterms:created>
  <dcterms:modified xsi:type="dcterms:W3CDTF">2017-01-25T17:37:15Z</dcterms:modified>
</cp:coreProperties>
</file>